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Montserrat SemiBold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Montserrat Medium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Montserrat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MontserratSemiBold-italic.fntdata"/><Relationship Id="rId52" Type="http://schemas.openxmlformats.org/officeDocument/2006/relationships/font" Target="fonts/MontserratSemiBold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56be8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56be8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86bb4cb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86bb4cb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86bb4cba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86bb4cba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86bb4cba2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86bb4cba2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86bb4cba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86bb4cba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6bb4cba2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6bb4cba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6bb4cba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6bb4cba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6bb4cb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6bb4cb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86bb4cba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86bb4cba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86bb4cba2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86bb4cba2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6bb4cba2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86bb4cba2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56be8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56be8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86bb4cba2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86bb4cba2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86bb4cba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86bb4cba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6bb4cba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6bb4cba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6bb4cba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6bb4cba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486bb4cba2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486bb4cba2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86bb4cba2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86bb4cba2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86bb4cba2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86bb4cba2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486bb4cba2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486bb4cba2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86bb4cba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86bb4cba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86bb4cba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86bb4cba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6bb4cba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6bb4cba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86bb4cba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86bb4cba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86bb4cba2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86bb4cba2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86bb4cba2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486bb4cba2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86bb4cba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86bb4cba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86bb4cba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486bb4cba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86bb4cba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86bb4cba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86bb4cba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486bb4cba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86bb4cba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86bb4cba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86bb4cba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86bb4cba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86bb4cba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86bb4cba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6bb4cba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6bb4cba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86bb4cba2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86bb4cba2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86bb4cba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86bb4cba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6bb4cba2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6bb4cba2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556be8d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556be8d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86bb4cba2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86bb4cba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86bb4cba2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86bb4cba2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86bb4cba2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86bb4cba2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uamyj/flutter-ap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616500" y="2116175"/>
            <a:ext cx="85206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sz="4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High-Fi Prototype</a:t>
            </a:r>
            <a:endParaRPr b="0" i="1" sz="1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3"/>
          <p:cNvSpPr txBox="1"/>
          <p:nvPr>
            <p:ph idx="4294967295" type="subTitle"/>
          </p:nvPr>
        </p:nvSpPr>
        <p:spPr>
          <a:xfrm>
            <a:off x="616500" y="374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Chloe B., Cynthia L., Amy X., Jenny Z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249875" y="89450"/>
            <a:ext cx="1652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 link</a:t>
            </a:r>
            <a:endParaRPr sz="1600" u="sng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happened to valuing and finding meaning in the object?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exchanging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process for exchanging objects is confusing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undo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“mark object as given”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next to usernames and groups are confusing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search by object description instead of giver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 (and later, stories)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are unable to edit objects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" name="Google Shape;248;p22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800" y="1032488"/>
            <a:ext cx="2055832" cy="353512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2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0" name="Google Shape;260;p23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3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3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1057200" y="1298850"/>
            <a:ext cx="40230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happened to valuing and finding meaning in the object?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643" y="1024537"/>
            <a:ext cx="2055832" cy="3540088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0" y="1024513"/>
            <a:ext cx="2000925" cy="354011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2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8" name="Google Shape;278;p2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4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4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637125" y="1298850"/>
            <a:ext cx="31257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exchange?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process for exchanging objects is confusing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/>
        </p:nvSpPr>
        <p:spPr>
          <a:xfrm>
            <a:off x="1091700" y="1287350"/>
            <a:ext cx="39885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next to usernames and groups are confusing 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search by object description instead of giver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" name="Google Shape;295;p2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5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5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1" y="1010248"/>
            <a:ext cx="2000925" cy="3579592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25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" name="Google Shape;311;p2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6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6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0" y="1030000"/>
            <a:ext cx="2000925" cy="354011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26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1091700" y="1310350"/>
            <a:ext cx="39885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are unable to edit objects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125" y="1045025"/>
            <a:ext cx="4399619" cy="329972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27"/>
          <p:cNvPicPr preferRelativeResize="0"/>
          <p:nvPr/>
        </p:nvPicPr>
        <p:blipFill rotWithShape="1">
          <a:blip r:embed="rId4">
            <a:alphaModFix/>
          </a:blip>
          <a:srcRect b="15611" l="15611" r="0" t="0"/>
          <a:stretch/>
        </p:blipFill>
        <p:spPr>
          <a:xfrm>
            <a:off x="5679100" y="1045025"/>
            <a:ext cx="2474775" cy="3299724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27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5" name="Google Shape;335;p27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language change: objects are “treasures,” not “items” or “things”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marking objects as given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givers and receivers communicate within the app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change: confirmation dialogs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significant UI change: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keyword search*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 (and later, stories)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change: edit buttons*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6" name="Google Shape;346;p2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8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8"/>
          <p:cNvSpPr txBox="1"/>
          <p:nvPr/>
        </p:nvSpPr>
        <p:spPr>
          <a:xfrm>
            <a:off x="6282000" y="4434875"/>
            <a:ext cx="2508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*realistically: stretch goals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1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4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2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4" name="Google Shape;364;p2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29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9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637125" y="1298850"/>
            <a:ext cx="31257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the first thing a user sees when they open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1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4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3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2" name="Google Shape;382;p30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0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637125" y="1298850"/>
            <a:ext cx="31257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the first thing a user sees when they open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1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4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p3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0" name="Google Shape;400;p31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1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31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637125" y="1298850"/>
            <a:ext cx="31257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are the first thing a user sees when they open the app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>
            <p:ph type="title"/>
          </p:nvPr>
        </p:nvSpPr>
        <p:spPr>
          <a:xfrm>
            <a:off x="565050" y="130997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65050" y="9557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</a:t>
            </a: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alue proposition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65050" y="2370600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People often find themselves keeping a lot of clutter. Many of these objects stay because they hold sentimental value, but not necessarily functional use.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65050" y="2016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565050" y="375302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Flutter adds emotional security to the decluttering process, allowing people to find others who will value or add meaning to the object.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65050" y="33988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asks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24" y="1013013"/>
            <a:ext cx="2000924" cy="3563113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3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7" name="Google Shape;417;p32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2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9" name="Google Shape;4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1" y="1013470"/>
            <a:ext cx="2000925" cy="3562206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32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637125" y="1298850"/>
            <a:ext cx="31257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 givers and receivers communicate within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 want this” → chat → exchange logistics →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“mark treasure as gifted”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24" y="1013013"/>
            <a:ext cx="2000924" cy="3563113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0" name="Google Shape;430;p3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5" name="Google Shape;435;p33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3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7" name="Google Shape;4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1" y="1013470"/>
            <a:ext cx="2000925" cy="3562206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33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637125" y="1298850"/>
            <a:ext cx="31257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 givers and receivers communicate within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b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“i want this” → chat → exchange logistics → </a:t>
            </a:r>
            <a:b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“mark treasure as gifted”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24" y="1013013"/>
            <a:ext cx="2000924" cy="3563113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3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3" name="Google Shape;453;p3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4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5" name="Google Shape;4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1" y="1013470"/>
            <a:ext cx="2000925" cy="3562206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34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7" name="Google Shape;457;p34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637125" y="1298850"/>
            <a:ext cx="31257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allow givers and receivers communicate within the app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 want this” → chat → exchange logistics →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“mark treasure as gifted”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0" name="Google Shape;470;p3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5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3" name="Google Shape;473;p35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4" name="Google Shape;474;p35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6" name="Google Shape;4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3" y="838750"/>
            <a:ext cx="2552990" cy="4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88" y="838725"/>
            <a:ext cx="2553001" cy="43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5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3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7" name="Google Shape;487;p3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8" name="Google Shape;488;p3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6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36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94" name="Google Shape;4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3" y="838750"/>
            <a:ext cx="2552990" cy="4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88" y="838725"/>
            <a:ext cx="2553001" cy="43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6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3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3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3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3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6" name="Google Shape;506;p3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37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7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9" name="Google Shape;509;p37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0" name="Google Shape;510;p37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3" y="838750"/>
            <a:ext cx="2552990" cy="4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88" y="838725"/>
            <a:ext cx="2553001" cy="43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7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3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3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8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38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3" y="838750"/>
            <a:ext cx="2552990" cy="4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88" y="838725"/>
            <a:ext cx="2553001" cy="43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3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3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2" name="Google Shape;542;p3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9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9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48" name="Google Shape;5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3" y="838750"/>
            <a:ext cx="2552990" cy="43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088" y="838725"/>
            <a:ext cx="2553001" cy="436889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9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4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4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4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4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0" name="Google Shape;560;p40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0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40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3" name="Google Shape;563;p40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4" name="Google Shape;564;p40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65" name="Google Shape;5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50" y="2668375"/>
            <a:ext cx="3804951" cy="122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483" y="3045104"/>
            <a:ext cx="2338992" cy="6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620" y="1554637"/>
            <a:ext cx="5115623" cy="83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4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4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7" name="Google Shape;577;p41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41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41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two people required to give/receive</a:t>
            </a:r>
            <a:r>
              <a:rPr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day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wizard-of-oz techniques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the demo, add plenty of example objects at different stages of being given/received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we did another round of testing…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wizard-of-oz techniques might be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ex. after the user posts an object, the “computer” fills in the interactions of another user who wants the object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 txBox="1"/>
          <p:nvPr>
            <p:ph type="title"/>
          </p:nvPr>
        </p:nvSpPr>
        <p:spPr>
          <a:xfrm>
            <a:off x="565050" y="130997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565050" y="9557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" name="Google Shape;118;p15"/>
          <p:cNvSpPr txBox="1"/>
          <p:nvPr>
            <p:ph type="title"/>
          </p:nvPr>
        </p:nvSpPr>
        <p:spPr>
          <a:xfrm>
            <a:off x="565050" y="2370600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People often find themselves keeping a lot of clutter. Many of these objects stay because they hold sentimental value, but not necessarily functional use.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65050" y="2016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565050" y="375302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Flutter adds emotional security to the decluttering process, allowing people to find others who will value or add meaning to the object.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65050" y="33988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4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2" name="Google Shape;592;p42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42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42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two people required to give/receive</a:t>
            </a:r>
            <a:r>
              <a:rPr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day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no wizard-of-oz techniques required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before the demo, add plenty of example objects at different stages of being given/received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we did another round of testing… 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wizard-of-oz techniques might be required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ex. after the user posts an object, the “computer” fills in the interactions of another user who wants the object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4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7" name="Google Shape;607;p43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3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43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1" name="Google Shape;611;p43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two people required to give/receive</a:t>
            </a: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day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wizard-of-oz techniques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the demo, add plenty of example objects at different stages of being given/received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we did another round of testing… 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wizard-of-oz techniques might be required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ex. after the user posts an object, the “computer” fills in the interactions of another user who wants the object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4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2" name="Google Shape;622;p4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4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44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5" name="Google Shape;625;p44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two people required to give/receive</a:t>
            </a: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day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no wizard-of-oz techniques required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before the demo, add plenty of example objects at different stages of being given/received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we did another round of testing…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wizard-of-oz techniques might be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ex. after the user posts an object, the “computer” fills in the interactions of another user who wants the object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4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7" name="Google Shape;637;p4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45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45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0" name="Google Shape;640;p45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1" name="Google Shape;641;p45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2" name="Google Shape;642;p45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45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4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3" name="Google Shape;653;p4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6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6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7" name="Google Shape;657;p46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46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4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4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4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9" name="Google Shape;669;p4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47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7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2" name="Google Shape;672;p47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3" name="Google Shape;673;p47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4" name="Google Shape;674;p47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47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4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2" name="Google Shape;682;p4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p4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4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5" name="Google Shape;685;p4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48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48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8" name="Google Shape;688;p48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9" name="Google Shape;689;p48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7" name="Google Shape;697;p4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1" name="Google Shape;701;p4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49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49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4" name="Google Shape;704;p49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5" name="Google Shape;705;p49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6" name="Google Shape;706;p49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49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 txBox="1"/>
          <p:nvPr/>
        </p:nvSpPr>
        <p:spPr>
          <a:xfrm>
            <a:off x="729175" y="979475"/>
            <a:ext cx="54270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an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(no search)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give an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share new experiences with received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 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5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5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5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p5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8" name="Google Shape;718;p50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0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0" name="Google Shape;7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275" y="186585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279" y="136015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257175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376402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279" y="307310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276" y="1613000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75" y="4003182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0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8" name="Google Shape;728;p50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9" name="Google Shape;729;p50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30" name="Google Shape;7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476" y="2825650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 txBox="1"/>
          <p:nvPr/>
        </p:nvSpPr>
        <p:spPr>
          <a:xfrm>
            <a:off x="6225150" y="1254388"/>
            <a:ext cx="1829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partially complete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need to do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2" name="Google Shape;7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137947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75" y="424583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279" y="190037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54" y="1648127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0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5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6" name="Google Shape;746;p51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9" name="Google Shape;749;p51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0" name="Google Shape;750;p51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1" name="Google Shape;751;p51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2" name="Google Shape;7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00" y="979600"/>
            <a:ext cx="5095175" cy="372408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1"/>
          <p:cNvSpPr txBox="1"/>
          <p:nvPr/>
        </p:nvSpPr>
        <p:spPr>
          <a:xfrm>
            <a:off x="576950" y="1305575"/>
            <a:ext cx="2517000" cy="29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“is polished” includes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layout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error messages on forms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toasts for success/failure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(as needed) notification circle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(as needed) confirmation dialog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1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6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6"/>
          <p:cNvSpPr txBox="1"/>
          <p:nvPr>
            <p:ph type="title"/>
          </p:nvPr>
        </p:nvSpPr>
        <p:spPr>
          <a:xfrm>
            <a:off x="565050" y="130997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65050" y="9557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565050" y="2370600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People often find themselves keeping a lot of clutter. Many of these objects stay because they hold sentimental value, but not necessarily functional use.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565050" y="2016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565050" y="375302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Flutter adds emotional security to the decluttering process, allowing people to find others who will value or add meaning to the object.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565050" y="33988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2"/>
          <p:cNvSpPr txBox="1"/>
          <p:nvPr/>
        </p:nvSpPr>
        <p:spPr>
          <a:xfrm>
            <a:off x="729175" y="979475"/>
            <a:ext cx="40575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 functionality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edit stories +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add/remove people from a group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search functionality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keyword search for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search for groups + messages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non-mission-critical login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change email/password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login with facebook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forgot password reset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9" name="Google Shape;759;p5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5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5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3" name="Google Shape;763;p5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4" name="Google Shape;764;p52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52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52"/>
          <p:cNvSpPr txBox="1"/>
          <p:nvPr/>
        </p:nvSpPr>
        <p:spPr>
          <a:xfrm>
            <a:off x="5805275" y="3924500"/>
            <a:ext cx="2508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</a:rPr>
              <a:t>see readme on github</a:t>
            </a:r>
            <a:endParaRPr sz="1600" u="sng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52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8" name="Google Shape;768;p52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9" name="Google Shape;769;p52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0" name="Google Shape;770;p52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5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5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5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5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0" name="Google Shape;780;p53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53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2" name="Google Shape;782;p53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3" name="Google Shape;783;p53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5" name="Google Shape;785;p53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6" name="Google Shape;786;p53"/>
          <p:cNvSpPr txBox="1"/>
          <p:nvPr>
            <p:ph idx="4294967295" type="ctrTitle"/>
          </p:nvPr>
        </p:nvSpPr>
        <p:spPr>
          <a:xfrm>
            <a:off x="3001525" y="2203050"/>
            <a:ext cx="29289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 time!</a:t>
            </a:r>
            <a:endParaRPr sz="4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" name="Google Shape;152;p1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7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7"/>
          <p:cNvSpPr txBox="1"/>
          <p:nvPr>
            <p:ph type="title"/>
          </p:nvPr>
        </p:nvSpPr>
        <p:spPr>
          <a:xfrm>
            <a:off x="565050" y="130997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65050" y="9557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565050" y="2370600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People often find themselves keeping a lot of clutter. Many of these objects stay because they hold sentimental value, but not necessarily functional use.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65050" y="2016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565050" y="375302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Flutter adds emotional security to the decluttering process, allowing people to find others who will value or add meaning to the object.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565050" y="33988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792750" y="114987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simple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18"/>
          <p:cNvSpPr txBox="1"/>
          <p:nvPr>
            <p:ph type="title"/>
          </p:nvPr>
        </p:nvSpPr>
        <p:spPr>
          <a:xfrm>
            <a:off x="792750" y="2412300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ive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792750" y="2058100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medium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9" name="Google Shape;169;p18"/>
          <p:cNvSpPr txBox="1"/>
          <p:nvPr>
            <p:ph type="title"/>
          </p:nvPr>
        </p:nvSpPr>
        <p:spPr>
          <a:xfrm>
            <a:off x="792750" y="3337525"/>
            <a:ext cx="7558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connect and create new experiences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create groups to give and receive objects in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share new experiences with received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792750" y="298332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792750" y="1493175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1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8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/>
        </p:nvSpPr>
        <p:spPr>
          <a:xfrm>
            <a:off x="792750" y="114987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simple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792750" y="2412300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give an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792750" y="2058100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medium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792750" y="3337525"/>
            <a:ext cx="7558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connect and create new experiences</a:t>
            </a:r>
            <a:endParaRPr b="0" sz="1800" strike="sng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create groups to give and receive objects in</a:t>
            </a:r>
            <a:endParaRPr b="0" sz="1800" strike="sng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share new experiences with received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792750" y="298332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792750" y="1493175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8" name="Google Shape;198;p1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9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792750" y="114987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simple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792750" y="2412300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92750" y="2058100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medium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" name="Google Shape;207;p20"/>
          <p:cNvSpPr txBox="1"/>
          <p:nvPr>
            <p:ph type="title"/>
          </p:nvPr>
        </p:nvSpPr>
        <p:spPr>
          <a:xfrm>
            <a:off x="792750" y="3337525"/>
            <a:ext cx="7558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connect and create new experiences</a:t>
            </a:r>
            <a:endParaRPr b="0" sz="1800" strike="sng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create groups to give and receive objects in</a:t>
            </a:r>
            <a:endParaRPr b="0" sz="1800" strike="sng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share new experiences with received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792750" y="298332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0"/>
          <p:cNvSpPr txBox="1"/>
          <p:nvPr>
            <p:ph type="title"/>
          </p:nvPr>
        </p:nvSpPr>
        <p:spPr>
          <a:xfrm>
            <a:off x="792750" y="1493175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find an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" name="Google Shape;217;p20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0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/>
        </p:nvSpPr>
        <p:spPr>
          <a:xfrm>
            <a:off x="792750" y="114987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simple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4" name="Google Shape;224;p21"/>
          <p:cNvSpPr txBox="1"/>
          <p:nvPr>
            <p:ph type="title"/>
          </p:nvPr>
        </p:nvSpPr>
        <p:spPr>
          <a:xfrm>
            <a:off x="792750" y="2412300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give an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792750" y="2058100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medium</a:t>
            </a:r>
            <a:endParaRPr sz="2400">
              <a:solidFill>
                <a:srgbClr val="B7B7B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21"/>
          <p:cNvSpPr txBox="1"/>
          <p:nvPr>
            <p:ph type="title"/>
          </p:nvPr>
        </p:nvSpPr>
        <p:spPr>
          <a:xfrm>
            <a:off x="792750" y="3337525"/>
            <a:ext cx="7558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connect and create new experiences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create groups to give and receive objects in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share new experiences with received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792750" y="298332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21"/>
          <p:cNvSpPr txBox="1"/>
          <p:nvPr>
            <p:ph type="title"/>
          </p:nvPr>
        </p:nvSpPr>
        <p:spPr>
          <a:xfrm>
            <a:off x="792750" y="1493175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find an object</a:t>
            </a:r>
            <a:endParaRPr b="0"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" name="Google Shape;236;p21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1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